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575" r:id="rId2"/>
    <p:sldId id="576" r:id="rId3"/>
    <p:sldId id="596" r:id="rId4"/>
    <p:sldId id="591" r:id="rId5"/>
    <p:sldId id="592" r:id="rId6"/>
    <p:sldId id="593" r:id="rId7"/>
    <p:sldId id="594" r:id="rId8"/>
    <p:sldId id="597" r:id="rId9"/>
    <p:sldId id="578" r:id="rId10"/>
    <p:sldId id="579" r:id="rId11"/>
    <p:sldId id="580" r:id="rId12"/>
    <p:sldId id="581" r:id="rId13"/>
    <p:sldId id="582" r:id="rId14"/>
    <p:sldId id="583" r:id="rId15"/>
    <p:sldId id="577" r:id="rId16"/>
    <p:sldId id="584" r:id="rId17"/>
    <p:sldId id="585" r:id="rId18"/>
    <p:sldId id="586" r:id="rId19"/>
    <p:sldId id="568" r:id="rId20"/>
    <p:sldId id="590" r:id="rId21"/>
    <p:sldId id="59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3F0F7F-B7FC-4B06-9B3D-BD76D207EBDF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94FB65-7D79-4585-A6F8-35E0CFB3755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538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0287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91780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50467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5641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1164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21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2965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12429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64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3723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270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7CFF6-C3B8-47A4-914A-DFCDB09E2E00}" type="datetimeFigureOut">
              <a:rPr lang="en-IN" smtClean="0"/>
              <a:t>17-07-2025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3EC5C4-3BCF-4301-A425-8550F95931B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92091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3829" y="1121862"/>
            <a:ext cx="9803493" cy="197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7818" y="3094892"/>
            <a:ext cx="119841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smtClean="0">
                <a:solidFill>
                  <a:srgbClr val="C00000"/>
                </a:solidFill>
                <a:latin typeface="Stencil" panose="040409050D0802020404" pitchFamily="82" charset="0"/>
              </a:rPr>
              <a:t>Go Crown – Pune 2025</a:t>
            </a:r>
            <a:endParaRPr lang="en-IN" sz="6600" dirty="0">
              <a:solidFill>
                <a:srgbClr val="C00000"/>
              </a:solidFill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6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163837" cy="6858001"/>
          </a:xfrm>
          <a:prstGeom prst="rect">
            <a:avLst/>
          </a:prstGeom>
        </p:spPr>
      </p:pic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5" y="126527"/>
            <a:ext cx="3006058" cy="6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0698" y="1730326"/>
            <a:ext cx="1198418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Stencil" panose="040409050D0802020404" pitchFamily="82" charset="0"/>
              </a:rPr>
              <a:t>transformation</a:t>
            </a:r>
            <a:endParaRPr lang="en-IN" sz="6600" dirty="0">
              <a:solidFill>
                <a:schemeClr val="accent1">
                  <a:lumMod val="40000"/>
                  <a:lumOff val="60000"/>
                </a:schemeClr>
              </a:solidFill>
              <a:latin typeface="Stencil" panose="040409050D0802020404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23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718"/>
            <a:ext cx="12192000" cy="6893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1" y="4931115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Are you ready …</a:t>
            </a:r>
            <a:endParaRPr 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5" y="126527"/>
            <a:ext cx="3006058" cy="6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32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op Vestige Health Care Product Retailers in Thakur Village Kandivali East  - Best Vestige Health Care Product Retailers Mumbai near me - Justdi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806" y="0"/>
            <a:ext cx="6621194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6907236" y="731520"/>
            <a:ext cx="4248443" cy="5486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428" y="731519"/>
            <a:ext cx="3006058" cy="6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8" y="1817590"/>
            <a:ext cx="5458265" cy="50404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3442"/>
            <a:ext cx="5570805" cy="1917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34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79127" y="3707226"/>
            <a:ext cx="601287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Excess Baggage</a:t>
            </a:r>
            <a:endParaRPr lang="en-U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060" y="0"/>
            <a:ext cx="4149005" cy="40131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38915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787" y="436104"/>
            <a:ext cx="1219974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37250" y="0"/>
            <a:ext cx="60128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Who suffers the most?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5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5654"/>
          </a:xfrm>
          <a:prstGeom prst="rect">
            <a:avLst/>
          </a:prstGeom>
        </p:spPr>
      </p:pic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5" y="126527"/>
            <a:ext cx="3006058" cy="6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1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Mother Teresa: Saint who taught us Compassion | SabrangIn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20314" y="703383"/>
            <a:ext cx="588029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baseline="30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“You want to change the world, go home and love your family.”</a:t>
            </a:r>
          </a:p>
          <a:p>
            <a:pPr algn="ctr"/>
            <a:r>
              <a:rPr lang="en-US" sz="5400" b="1" baseline="30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St. Theresa of Kolkata </a:t>
            </a:r>
            <a:endParaRPr lang="en-IN" sz="5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33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2217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5915" y="2274838"/>
            <a:ext cx="47148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rgbClr val="00B0F0"/>
                </a:solidFill>
                <a:latin typeface="Stencil" pitchFamily="82" charset="0"/>
              </a:rPr>
              <a:t>Journey </a:t>
            </a:r>
          </a:p>
          <a:p>
            <a:pPr algn="ctr"/>
            <a:r>
              <a:rPr lang="en-US" sz="7200" dirty="0" smtClean="0">
                <a:solidFill>
                  <a:srgbClr val="00B0F0"/>
                </a:solidFill>
                <a:latin typeface="Stencil" pitchFamily="82" charset="0"/>
              </a:rPr>
              <a:t>With-in</a:t>
            </a:r>
            <a:endParaRPr lang="en-US" sz="7200" dirty="0">
              <a:solidFill>
                <a:srgbClr val="00B0F0"/>
              </a:solidFill>
              <a:latin typeface="Stencil" pitchFamily="82" charset="0"/>
            </a:endParaRPr>
          </a:p>
        </p:txBody>
      </p:sp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85" y="126527"/>
            <a:ext cx="3006058" cy="60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8522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2870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0" y="1"/>
            <a:ext cx="61341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990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963" y="0"/>
            <a:ext cx="5634037" cy="6868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63715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34139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81351" y="0"/>
            <a:ext cx="60106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31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4079971" cy="3782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519055"/>
            <a:ext cx="4276725" cy="333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6725" y="0"/>
            <a:ext cx="7915276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3740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flipH="1">
            <a:off x="-1" y="0"/>
            <a:ext cx="7652825" cy="6858000"/>
          </a:xfrm>
          <a:custGeom>
            <a:avLst/>
            <a:gdLst/>
            <a:ahLst/>
            <a:cxnLst/>
            <a:rect l="l" t="t" r="r" b="b"/>
            <a:pathLst>
              <a:path w="3247136" h="1987423">
                <a:moveTo>
                  <a:pt x="3247136" y="1987423"/>
                </a:moveTo>
                <a:lnTo>
                  <a:pt x="0" y="1987423"/>
                </a:lnTo>
                <a:lnTo>
                  <a:pt x="0" y="0"/>
                </a:lnTo>
                <a:lnTo>
                  <a:pt x="3247136" y="0"/>
                </a:lnTo>
                <a:lnTo>
                  <a:pt x="3247136" y="1987423"/>
                </a:lnTo>
                <a:close/>
              </a:path>
            </a:pathLst>
          </a:custGeom>
          <a:blipFill>
            <a:blip r:embed="rId2"/>
            <a:stretch>
              <a:fillRect l="-119434" r="-19415"/>
            </a:stretch>
          </a:blipFill>
        </p:spPr>
      </p:sp>
      <p:sp>
        <p:nvSpPr>
          <p:cNvPr id="6" name="Rounded Rectangle 5"/>
          <p:cNvSpPr/>
          <p:nvPr/>
        </p:nvSpPr>
        <p:spPr>
          <a:xfrm>
            <a:off x="3460652" y="281354"/>
            <a:ext cx="3981157" cy="84406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36" y="341121"/>
            <a:ext cx="3599987" cy="72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393" y="0"/>
            <a:ext cx="455960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17677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3632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996252" y="0"/>
            <a:ext cx="619574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55846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52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5735783" cy="68718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82" y="0"/>
            <a:ext cx="6456218" cy="6874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0015">
            <a:off x="9157669" y="1702109"/>
            <a:ext cx="1983943" cy="399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34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353" y="0"/>
            <a:ext cx="6994355" cy="6857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/>
          <p:cNvSpPr/>
          <p:nvPr/>
        </p:nvSpPr>
        <p:spPr>
          <a:xfrm>
            <a:off x="0" y="278229"/>
            <a:ext cx="479708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rgbClr val="C00000"/>
                </a:solidFill>
                <a:latin typeface="Stencil" pitchFamily="82" charset="0"/>
              </a:rPr>
              <a:t>Warm</a:t>
            </a:r>
          </a:p>
          <a:p>
            <a:pPr algn="ctr"/>
            <a:r>
              <a:rPr lang="en-US" sz="7200" dirty="0" smtClean="0">
                <a:solidFill>
                  <a:srgbClr val="C00000"/>
                </a:solidFill>
                <a:latin typeface="Stencil" pitchFamily="82" charset="0"/>
              </a:rPr>
              <a:t>heart</a:t>
            </a:r>
            <a:endParaRPr lang="en-US" sz="7200" dirty="0">
              <a:solidFill>
                <a:srgbClr val="C00000"/>
              </a:solidFill>
              <a:latin typeface="Stencil" pitchFamily="8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532657" y="278229"/>
            <a:ext cx="46593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7200" dirty="0" smtClean="0">
                <a:solidFill>
                  <a:srgbClr val="7030A0"/>
                </a:solidFill>
                <a:latin typeface="Stencil" pitchFamily="82" charset="0"/>
              </a:rPr>
              <a:t>Cool</a:t>
            </a:r>
          </a:p>
          <a:p>
            <a:pPr algn="ctr"/>
            <a:r>
              <a:rPr lang="en-US" sz="7200" dirty="0" smtClean="0">
                <a:solidFill>
                  <a:srgbClr val="7030A0"/>
                </a:solidFill>
                <a:latin typeface="Stencil" pitchFamily="82" charset="0"/>
              </a:rPr>
              <a:t>mind</a:t>
            </a:r>
            <a:endParaRPr lang="en-US" sz="7200" dirty="0">
              <a:solidFill>
                <a:srgbClr val="7030A0"/>
              </a:solidFill>
              <a:latin typeface="Stencil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294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88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83934"/>
            <a:ext cx="12192000" cy="34740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 descr="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836" y="576694"/>
            <a:ext cx="2096484" cy="42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49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525"/>
            <a:ext cx="12192000" cy="6867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6" y="676819"/>
            <a:ext cx="5793802" cy="1166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95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2799</TotalTime>
  <Words>43</Words>
  <Application>Microsoft Office PowerPoint</Application>
  <PresentationFormat>Widescreen</PresentationFormat>
  <Paragraphs>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Stencil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Shirish</dc:creator>
  <cp:lastModifiedBy>Shirish</cp:lastModifiedBy>
  <cp:revision>67</cp:revision>
  <dcterms:created xsi:type="dcterms:W3CDTF">2025-07-01T15:33:35Z</dcterms:created>
  <dcterms:modified xsi:type="dcterms:W3CDTF">2025-07-17T16:06:45Z</dcterms:modified>
</cp:coreProperties>
</file>